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itchFamily="2" charset="-79"/>
      <p:regular r:id="rId11"/>
      <p:bold r:id="rId12"/>
    </p:embeddedFont>
    <p:embeddedFont>
      <p:font typeface="Quicksand" pitchFamily="2" charset="77"/>
      <p:regular r:id="rId13"/>
      <p:bold r:id="rId14"/>
    </p:embeddedFont>
    <p:embeddedFont>
      <p:font typeface="Short Stack" panose="02010500040000000007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60d8604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60d8604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60d8604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60d8604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60d8604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60d8604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60d860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60d860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860d86044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860d86044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60d8604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60d8604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363775" y="1639950"/>
            <a:ext cx="67500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Yaquina View Reunión de Familias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5/29/2020 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Recogiendo los artículos personales de los estudiantes.</a:t>
            </a:r>
            <a:endParaRPr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Familias con más que un niño en YV: martes el 2 de junio 8:00AM-6:00PM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2</a:t>
            </a:r>
            <a:r>
              <a:rPr lang="en" baseline="30000"/>
              <a:t>o</a:t>
            </a:r>
            <a:r>
              <a:rPr lang="en"/>
              <a:t> Grado: Miércoles, el 3 de junio 8:00AM-1:45PM y 4:15PM-6:00PM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1</a:t>
            </a:r>
            <a:r>
              <a:rPr lang="en" baseline="30000"/>
              <a:t>o </a:t>
            </a:r>
            <a:r>
              <a:rPr lang="en"/>
              <a:t>Grado: jueves el 4 de junio 8:00AM-6:00PM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Kinder: viernes el 5 de junio 8:00AM-6:00PM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proceso de recoger</a:t>
            </a:r>
            <a:endParaRPr/>
          </a:p>
        </p:txBody>
      </p:sp>
      <p:sp>
        <p:nvSpPr>
          <p:cNvPr id="707" name="Google Shape;707;p1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Maneje en el carril de los autobuses- el carril más cerca de la escuela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Quédese en su carro- empleados de la escuela preguntarán el nombre de su estudiante.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Los artículos los llevarán a usted en un carrito.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Después de tomar su bolsa de artículos, un contenedor estará puesto encima del carrito para que puede dejar los libros de la biblioteca </a:t>
            </a:r>
            <a:endParaRPr/>
          </a:p>
        </p:txBody>
      </p:sp>
      <p:sp>
        <p:nvSpPr>
          <p:cNvPr id="708" name="Google Shape;708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1028400" y="2914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Chromebooks/computadoras</a:t>
            </a:r>
            <a:endParaRPr/>
          </a:p>
        </p:txBody>
      </p:sp>
      <p:sp>
        <p:nvSpPr>
          <p:cNvPr id="714" name="Google Shape;714;p16"/>
          <p:cNvSpPr txBox="1">
            <a:spLocks noGrp="1"/>
          </p:cNvSpPr>
          <p:nvPr>
            <p:ph type="body" idx="1"/>
          </p:nvPr>
        </p:nvSpPr>
        <p:spPr>
          <a:xfrm>
            <a:off x="1028400" y="924777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Debido a la incertidumbre del otoño, familias pueden conservar las computadoras durante el verano.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Lo primero que pediríamos que devolvieran  computadoras sería durante el registro en agosto.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Las familias que prefieren no conservar las computadoras o están mudando pueden devolver las computadoras y los cables de carga antes del 10 de junio. </a:t>
            </a:r>
            <a:endParaRPr/>
          </a:p>
        </p:txBody>
      </p:sp>
      <p:sp>
        <p:nvSpPr>
          <p:cNvPr id="715" name="Google Shape;715;p1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"/>
          <p:cNvSpPr txBox="1">
            <a:spLocks noGrp="1"/>
          </p:cNvSpPr>
          <p:nvPr>
            <p:ph type="title"/>
          </p:nvPr>
        </p:nvSpPr>
        <p:spPr>
          <a:xfrm>
            <a:off x="1073750" y="2838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REgreso de chromebook/computadora</a:t>
            </a:r>
            <a:endParaRPr/>
          </a:p>
        </p:txBody>
      </p:sp>
      <p:sp>
        <p:nvSpPr>
          <p:cNvPr id="721" name="Google Shape;721;p17"/>
          <p:cNvSpPr txBox="1">
            <a:spLocks noGrp="1"/>
          </p:cNvSpPr>
          <p:nvPr>
            <p:ph type="body" idx="1"/>
          </p:nvPr>
        </p:nvSpPr>
        <p:spPr>
          <a:xfrm>
            <a:off x="1028375" y="957327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 quiere devolver la computadora: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El sitio de comida escolar entre 12:00-1:30 lunes el 8 de junio y martes el 9 de junio.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Uno de los autobuses escolares durante la entrega de comida el 8 o el 9 de junio.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Dejar a la computadora en Yaquina View entre el 8 y 10 de junio (llámenos en 541-265-4637 para que podemos coordinar el tiempo con usted. )</a:t>
            </a:r>
            <a:endParaRPr/>
          </a:p>
        </p:txBody>
      </p:sp>
      <p:sp>
        <p:nvSpPr>
          <p:cNvPr id="722" name="Google Shape;722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8"/>
          <p:cNvSpPr txBox="1">
            <a:spLocks noGrp="1"/>
          </p:cNvSpPr>
          <p:nvPr>
            <p:ph type="title"/>
          </p:nvPr>
        </p:nvSpPr>
        <p:spPr>
          <a:xfrm>
            <a:off x="1028400" y="4653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Boletín de notas de la primavera </a:t>
            </a:r>
            <a:endParaRPr/>
          </a:p>
        </p:txBody>
      </p:sp>
      <p:sp>
        <p:nvSpPr>
          <p:cNvPr id="728" name="Google Shape;728;p18"/>
          <p:cNvSpPr txBox="1">
            <a:spLocks noGrp="1"/>
          </p:cNvSpPr>
          <p:nvPr>
            <p:ph type="body" idx="1"/>
          </p:nvPr>
        </p:nvSpPr>
        <p:spPr>
          <a:xfrm>
            <a:off x="1028400" y="104810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Guías de ODE- en todo el distrito un sistema de notas de Pass (aprobar) e Incomplete (incompleto) en el boletín final de 2019-2020. Distritos no usarán notas de letras ni no pasarán estudiantes.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✗"/>
            </a:pPr>
            <a:r>
              <a:rPr lang="en" sz="1800">
                <a:solidFill>
                  <a:srgbClr val="000000"/>
                </a:solidFill>
              </a:rPr>
              <a:t>Un estándar de matemáticas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✗"/>
            </a:pPr>
            <a:r>
              <a:rPr lang="en" sz="1800">
                <a:solidFill>
                  <a:srgbClr val="000000"/>
                </a:solidFill>
              </a:rPr>
              <a:t>Un Estándar de lectura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La promoción de estudiantes al próximo nivel de grado no estará basada en el cumplimiento del estudiante durante el periodo de escuela cerrada; ninguno niño estará retrasado o retenido por causa de efectos del tiempo de escuela cerrada extendida.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✘"/>
            </a:pPr>
            <a:r>
              <a:rPr lang="en" sz="1800">
                <a:solidFill>
                  <a:srgbClr val="000000"/>
                </a:solidFill>
              </a:rPr>
              <a:t>Todos los boletines de notas estarán enviados a casa. </a:t>
            </a:r>
            <a:endParaRPr/>
          </a:p>
        </p:txBody>
      </p:sp>
      <p:sp>
        <p:nvSpPr>
          <p:cNvPr id="729" name="Google Shape;729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28400" y="3519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Manejando al 3</a:t>
            </a:r>
            <a:r>
              <a:rPr lang="en" baseline="30000"/>
              <a:t>o</a:t>
            </a:r>
            <a:r>
              <a:rPr lang="en"/>
              <a:t> grado </a:t>
            </a:r>
            <a:endParaRPr/>
          </a:p>
        </p:txBody>
      </p:sp>
      <p:sp>
        <p:nvSpPr>
          <p:cNvPr id="735" name="Google Shape;735;p19"/>
          <p:cNvSpPr txBox="1">
            <a:spLocks noGrp="1"/>
          </p:cNvSpPr>
          <p:nvPr>
            <p:ph type="body" idx="1"/>
          </p:nvPr>
        </p:nvSpPr>
        <p:spPr>
          <a:xfrm>
            <a:off x="1028400" y="957327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Nuestra manera de decir adiós y enviar nuestros niños en 2</a:t>
            </a:r>
            <a:r>
              <a:rPr lang="en" baseline="30000"/>
              <a:t>o</a:t>
            </a:r>
            <a:r>
              <a:rPr lang="en"/>
              <a:t> grado a 3</a:t>
            </a:r>
            <a:r>
              <a:rPr lang="en" baseline="30000"/>
              <a:t>o</a:t>
            </a:r>
            <a:r>
              <a:rPr lang="en"/>
              <a:t> grado.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Martes el 9 de junio a las 5 de la tarde.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Entre por la salida, y sigue el camino marcado por empleados y marcadores y conos de tráfico.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Quédense en el carro.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Salga en la calle 4th, Fogarty, Bay Road, John Moore Road … maneje por delante de Sam Case/Sra. Moore. </a:t>
            </a:r>
            <a:endParaRPr/>
          </a:p>
        </p:txBody>
      </p:sp>
      <p:sp>
        <p:nvSpPr>
          <p:cNvPr id="736" name="Google Shape;736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Preguntas y observaciones de padres </a:t>
            </a:r>
            <a:endParaRPr/>
          </a:p>
        </p:txBody>
      </p:sp>
      <p:sp>
        <p:nvSpPr>
          <p:cNvPr id="742" name="Google Shape;742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43" name="Google Shape;7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738" y="1472125"/>
            <a:ext cx="3454484" cy="26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Macintosh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Short Stack</vt:lpstr>
      <vt:lpstr>Amatic SC</vt:lpstr>
      <vt:lpstr>Arial</vt:lpstr>
      <vt:lpstr>Quicksand</vt:lpstr>
      <vt:lpstr>Knight template</vt:lpstr>
      <vt:lpstr>Yaquina View Reunión de Familias 5/29/2020 </vt:lpstr>
      <vt:lpstr>Recogiendo los artículos personales de los estudiantes.</vt:lpstr>
      <vt:lpstr>EL proceso de recoger</vt:lpstr>
      <vt:lpstr>Chromebooks/computadoras</vt:lpstr>
      <vt:lpstr>REgreso de chromebook/computadora</vt:lpstr>
      <vt:lpstr>Boletín de notas de la primavera </vt:lpstr>
      <vt:lpstr>Manejando al 3o grado </vt:lpstr>
      <vt:lpstr>Preguntas y observaciones de padres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Yaquina View Reunión de Familias 5/29/2020 </dc:title>
  <cp:lastModifiedBy>Microsoft Office User</cp:lastModifiedBy>
  <cp:revision>1</cp:revision>
  <dcterms:modified xsi:type="dcterms:W3CDTF">2020-05-30T01:04:46Z</dcterms:modified>
</cp:coreProperties>
</file>