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70" r:id="rId1"/>
    <p:sldMasterId id="2147483671" r:id="rId2"/>
  </p:sldMasterIdLst>
  <p:notesMasterIdLst>
    <p:notesMasterId r:id="rId4"/>
  </p:notesMasterIdLst>
  <p:sldIdLst>
    <p:sldId id="256" r:id="rId3"/>
  </p:sldIdLst>
  <p:sldSz cx="9144000" cy="5143500" type="screen16x9"/>
  <p:notesSz cx="6858000" cy="9144000"/>
  <p:embeddedFontLst>
    <p:embeddedFont>
      <p:font typeface="Lobster"/>
      <p:regular r:id="rId5"/>
    </p:embeddedFont>
    <p:embeddedFont>
      <p:font typeface="Nunito" pitchFamily="2" charset="77"/>
      <p:regular r:id="rId6"/>
      <p:bold r:id="rId7"/>
      <p:italic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9"/>
  </p:normalViewPr>
  <p:slideViewPr>
    <p:cSldViewPr snapToGrid="0">
      <p:cViewPr varScale="1">
        <p:scale>
          <a:sx n="144" d="100"/>
          <a:sy n="144" d="100"/>
        </p:scale>
        <p:origin x="720"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font" Target="fonts/font3.fntdata"/><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viewProps" Target="viewProps.xml"/><Relationship Id="rId5" Type="http://schemas.openxmlformats.org/officeDocument/2006/relationships/font" Target="fonts/font1.fntdata"/><Relationship Id="rId10" Type="http://schemas.openxmlformats.org/officeDocument/2006/relationships/presProps" Target="presProps.xml"/><Relationship Id="rId4" Type="http://schemas.openxmlformats.org/officeDocument/2006/relationships/notesMaster" Target="notesMasters/notesMaster1.xml"/><Relationship Id="rId9"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9a3c4a0122_0_2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9a3c4a0122_0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54"/>
        <p:cNvGrpSpPr/>
        <p:nvPr/>
      </p:nvGrpSpPr>
      <p:grpSpPr>
        <a:xfrm>
          <a:off x="0" y="0"/>
          <a:ext cx="0" cy="0"/>
          <a:chOff x="0" y="0"/>
          <a:chExt cx="0" cy="0"/>
        </a:xfrm>
      </p:grpSpPr>
      <p:sp>
        <p:nvSpPr>
          <p:cNvPr id="55" name="Google Shape;55;p14"/>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4"/>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4"/>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4"/>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 name="Google Shape;59;p14"/>
          <p:cNvGrpSpPr/>
          <p:nvPr/>
        </p:nvGrpSpPr>
        <p:grpSpPr>
          <a:xfrm>
            <a:off x="255200" y="592"/>
            <a:ext cx="2250363" cy="1044300"/>
            <a:chOff x="255200" y="592"/>
            <a:chExt cx="2250363" cy="1044300"/>
          </a:xfrm>
        </p:grpSpPr>
        <p:sp>
          <p:nvSpPr>
            <p:cNvPr id="60" name="Google Shape;60;p14"/>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4"/>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4"/>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 name="Google Shape;63;p14"/>
          <p:cNvGrpSpPr/>
          <p:nvPr/>
        </p:nvGrpSpPr>
        <p:grpSpPr>
          <a:xfrm>
            <a:off x="905395" y="592"/>
            <a:ext cx="2250363" cy="1044300"/>
            <a:chOff x="905395" y="592"/>
            <a:chExt cx="2250363" cy="1044300"/>
          </a:xfrm>
        </p:grpSpPr>
        <p:sp>
          <p:nvSpPr>
            <p:cNvPr id="64" name="Google Shape;64;p14"/>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14"/>
          <p:cNvGrpSpPr/>
          <p:nvPr/>
        </p:nvGrpSpPr>
        <p:grpSpPr>
          <a:xfrm>
            <a:off x="7057468" y="5088"/>
            <a:ext cx="1851282" cy="752108"/>
            <a:chOff x="6917201" y="0"/>
            <a:chExt cx="2227777" cy="863400"/>
          </a:xfrm>
        </p:grpSpPr>
        <p:sp>
          <p:nvSpPr>
            <p:cNvPr id="68" name="Google Shape;68;p14"/>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4"/>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4"/>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14"/>
          <p:cNvGrpSpPr/>
          <p:nvPr/>
        </p:nvGrpSpPr>
        <p:grpSpPr>
          <a:xfrm>
            <a:off x="6553032" y="4217852"/>
            <a:ext cx="2389068" cy="925737"/>
            <a:chOff x="6917201" y="0"/>
            <a:chExt cx="2227777" cy="863400"/>
          </a:xfrm>
        </p:grpSpPr>
        <p:sp>
          <p:nvSpPr>
            <p:cNvPr id="72" name="Google Shape;72;p14"/>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4"/>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4"/>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75;p14"/>
          <p:cNvGrpSpPr/>
          <p:nvPr/>
        </p:nvGrpSpPr>
        <p:grpSpPr>
          <a:xfrm>
            <a:off x="199149" y="4055652"/>
            <a:ext cx="2795414" cy="1083308"/>
            <a:chOff x="6917201" y="0"/>
            <a:chExt cx="2227777" cy="863400"/>
          </a:xfrm>
        </p:grpSpPr>
        <p:sp>
          <p:nvSpPr>
            <p:cNvPr id="76" name="Google Shape;76;p14"/>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4"/>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4"/>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 name="Google Shape;79;p14"/>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800"/>
              <a:buNone/>
              <a:defRPr sz="3800"/>
            </a:lvl1pPr>
            <a:lvl2pPr lvl="1" algn="ctr" rtl="0">
              <a:spcBef>
                <a:spcPts val="0"/>
              </a:spcBef>
              <a:spcAft>
                <a:spcPts val="0"/>
              </a:spcAft>
              <a:buSzPts val="3800"/>
              <a:buNone/>
              <a:defRPr sz="3800"/>
            </a:lvl2pPr>
            <a:lvl3pPr lvl="2" algn="ctr" rtl="0">
              <a:spcBef>
                <a:spcPts val="0"/>
              </a:spcBef>
              <a:spcAft>
                <a:spcPts val="0"/>
              </a:spcAft>
              <a:buSzPts val="3800"/>
              <a:buNone/>
              <a:defRPr sz="3800"/>
            </a:lvl3pPr>
            <a:lvl4pPr lvl="3" algn="ctr" rtl="0">
              <a:spcBef>
                <a:spcPts val="0"/>
              </a:spcBef>
              <a:spcAft>
                <a:spcPts val="0"/>
              </a:spcAft>
              <a:buSzPts val="3800"/>
              <a:buNone/>
              <a:defRPr sz="3800"/>
            </a:lvl4pPr>
            <a:lvl5pPr lvl="4" algn="ctr" rtl="0">
              <a:spcBef>
                <a:spcPts val="0"/>
              </a:spcBef>
              <a:spcAft>
                <a:spcPts val="0"/>
              </a:spcAft>
              <a:buSzPts val="3800"/>
              <a:buNone/>
              <a:defRPr sz="3800"/>
            </a:lvl5pPr>
            <a:lvl6pPr lvl="5" algn="ctr" rtl="0">
              <a:spcBef>
                <a:spcPts val="0"/>
              </a:spcBef>
              <a:spcAft>
                <a:spcPts val="0"/>
              </a:spcAft>
              <a:buSzPts val="3800"/>
              <a:buNone/>
              <a:defRPr sz="3800"/>
            </a:lvl6pPr>
            <a:lvl7pPr lvl="6" algn="ctr" rtl="0">
              <a:spcBef>
                <a:spcPts val="0"/>
              </a:spcBef>
              <a:spcAft>
                <a:spcPts val="0"/>
              </a:spcAft>
              <a:buSzPts val="3800"/>
              <a:buNone/>
              <a:defRPr sz="3800"/>
            </a:lvl7pPr>
            <a:lvl8pPr lvl="7" algn="ctr" rtl="0">
              <a:spcBef>
                <a:spcPts val="0"/>
              </a:spcBef>
              <a:spcAft>
                <a:spcPts val="0"/>
              </a:spcAft>
              <a:buSzPts val="3800"/>
              <a:buNone/>
              <a:defRPr sz="3800"/>
            </a:lvl8pPr>
            <a:lvl9pPr lvl="8" algn="ctr" rtl="0">
              <a:spcBef>
                <a:spcPts val="0"/>
              </a:spcBef>
              <a:spcAft>
                <a:spcPts val="0"/>
              </a:spcAft>
              <a:buSzPts val="3800"/>
              <a:buNone/>
              <a:defRPr sz="3800"/>
            </a:lvl9pPr>
          </a:lstStyle>
          <a:p>
            <a:endParaRPr/>
          </a:p>
        </p:txBody>
      </p:sp>
      <p:sp>
        <p:nvSpPr>
          <p:cNvPr id="80" name="Google Shape;80;p14"/>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600"/>
              <a:buNone/>
              <a:defRPr sz="1600">
                <a:solidFill>
                  <a:schemeClr val="lt1"/>
                </a:solidFill>
              </a:defRPr>
            </a:lvl1pPr>
            <a:lvl2pPr lvl="1" algn="ctr" rtl="0">
              <a:lnSpc>
                <a:spcPct val="100000"/>
              </a:lnSpc>
              <a:spcBef>
                <a:spcPts val="0"/>
              </a:spcBef>
              <a:spcAft>
                <a:spcPts val="0"/>
              </a:spcAft>
              <a:buClr>
                <a:schemeClr val="lt1"/>
              </a:buClr>
              <a:buSzPts val="1600"/>
              <a:buNone/>
              <a:defRPr sz="1600">
                <a:solidFill>
                  <a:schemeClr val="lt1"/>
                </a:solidFill>
              </a:defRPr>
            </a:lvl2pPr>
            <a:lvl3pPr lvl="2" algn="ctr" rtl="0">
              <a:lnSpc>
                <a:spcPct val="100000"/>
              </a:lnSpc>
              <a:spcBef>
                <a:spcPts val="0"/>
              </a:spcBef>
              <a:spcAft>
                <a:spcPts val="0"/>
              </a:spcAft>
              <a:buClr>
                <a:schemeClr val="lt1"/>
              </a:buClr>
              <a:buSzPts val="1600"/>
              <a:buNone/>
              <a:defRPr sz="1600">
                <a:solidFill>
                  <a:schemeClr val="lt1"/>
                </a:solidFill>
              </a:defRPr>
            </a:lvl3pPr>
            <a:lvl4pPr lvl="3" algn="ctr" rtl="0">
              <a:lnSpc>
                <a:spcPct val="100000"/>
              </a:lnSpc>
              <a:spcBef>
                <a:spcPts val="0"/>
              </a:spcBef>
              <a:spcAft>
                <a:spcPts val="0"/>
              </a:spcAft>
              <a:buClr>
                <a:schemeClr val="lt1"/>
              </a:buClr>
              <a:buSzPts val="1600"/>
              <a:buNone/>
              <a:defRPr sz="1600">
                <a:solidFill>
                  <a:schemeClr val="lt1"/>
                </a:solidFill>
              </a:defRPr>
            </a:lvl4pPr>
            <a:lvl5pPr lvl="4" algn="ctr" rtl="0">
              <a:lnSpc>
                <a:spcPct val="100000"/>
              </a:lnSpc>
              <a:spcBef>
                <a:spcPts val="0"/>
              </a:spcBef>
              <a:spcAft>
                <a:spcPts val="0"/>
              </a:spcAft>
              <a:buClr>
                <a:schemeClr val="lt1"/>
              </a:buClr>
              <a:buSzPts val="1600"/>
              <a:buNone/>
              <a:defRPr sz="1600">
                <a:solidFill>
                  <a:schemeClr val="lt1"/>
                </a:solidFill>
              </a:defRPr>
            </a:lvl5pPr>
            <a:lvl6pPr lvl="5" algn="ctr" rtl="0">
              <a:lnSpc>
                <a:spcPct val="100000"/>
              </a:lnSpc>
              <a:spcBef>
                <a:spcPts val="0"/>
              </a:spcBef>
              <a:spcAft>
                <a:spcPts val="0"/>
              </a:spcAft>
              <a:buClr>
                <a:schemeClr val="lt1"/>
              </a:buClr>
              <a:buSzPts val="1600"/>
              <a:buNone/>
              <a:defRPr sz="1600">
                <a:solidFill>
                  <a:schemeClr val="lt1"/>
                </a:solidFill>
              </a:defRPr>
            </a:lvl6pPr>
            <a:lvl7pPr lvl="6" algn="ctr" rtl="0">
              <a:lnSpc>
                <a:spcPct val="100000"/>
              </a:lnSpc>
              <a:spcBef>
                <a:spcPts val="0"/>
              </a:spcBef>
              <a:spcAft>
                <a:spcPts val="0"/>
              </a:spcAft>
              <a:buClr>
                <a:schemeClr val="lt1"/>
              </a:buClr>
              <a:buSzPts val="1600"/>
              <a:buNone/>
              <a:defRPr sz="1600">
                <a:solidFill>
                  <a:schemeClr val="lt1"/>
                </a:solidFill>
              </a:defRPr>
            </a:lvl7pPr>
            <a:lvl8pPr lvl="7" algn="ctr" rtl="0">
              <a:lnSpc>
                <a:spcPct val="100000"/>
              </a:lnSpc>
              <a:spcBef>
                <a:spcPts val="0"/>
              </a:spcBef>
              <a:spcAft>
                <a:spcPts val="0"/>
              </a:spcAft>
              <a:buClr>
                <a:schemeClr val="lt1"/>
              </a:buClr>
              <a:buSzPts val="1600"/>
              <a:buNone/>
              <a:defRPr sz="1600">
                <a:solidFill>
                  <a:schemeClr val="lt1"/>
                </a:solidFill>
              </a:defRPr>
            </a:lvl8pPr>
            <a:lvl9pPr lvl="8" algn="ctr" rtl="0">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81" name="Google Shape;81;p1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82"/>
        <p:cNvGrpSpPr/>
        <p:nvPr/>
      </p:nvGrpSpPr>
      <p:grpSpPr>
        <a:xfrm>
          <a:off x="0" y="0"/>
          <a:ext cx="0" cy="0"/>
          <a:chOff x="0" y="0"/>
          <a:chExt cx="0" cy="0"/>
        </a:xfrm>
      </p:grpSpPr>
      <p:sp>
        <p:nvSpPr>
          <p:cNvPr id="83" name="Google Shape;83;p15"/>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 name="Google Shape;84;p15"/>
          <p:cNvGrpSpPr/>
          <p:nvPr/>
        </p:nvGrpSpPr>
        <p:grpSpPr>
          <a:xfrm>
            <a:off x="5594191" y="3961115"/>
            <a:ext cx="2910145" cy="1182340"/>
            <a:chOff x="6917201" y="0"/>
            <a:chExt cx="2227777" cy="863400"/>
          </a:xfrm>
        </p:grpSpPr>
        <p:sp>
          <p:nvSpPr>
            <p:cNvPr id="85" name="Google Shape;85;p15"/>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5"/>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5"/>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 name="Google Shape;88;p15"/>
          <p:cNvGrpSpPr/>
          <p:nvPr/>
        </p:nvGrpSpPr>
        <p:grpSpPr>
          <a:xfrm>
            <a:off x="199149" y="2"/>
            <a:ext cx="2795414" cy="1083308"/>
            <a:chOff x="6917201" y="0"/>
            <a:chExt cx="2227777" cy="863400"/>
          </a:xfrm>
        </p:grpSpPr>
        <p:sp>
          <p:nvSpPr>
            <p:cNvPr id="89" name="Google Shape;89;p15"/>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5"/>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5"/>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2" name="Google Shape;92;p15"/>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3200"/>
              <a:buNone/>
              <a:defRPr sz="3200">
                <a:solidFill>
                  <a:schemeClr val="dk2"/>
                </a:solidFill>
              </a:defRPr>
            </a:lvl1pPr>
            <a:lvl2pPr lvl="1" algn="ctr" rtl="0">
              <a:spcBef>
                <a:spcPts val="0"/>
              </a:spcBef>
              <a:spcAft>
                <a:spcPts val="0"/>
              </a:spcAft>
              <a:buClr>
                <a:schemeClr val="dk2"/>
              </a:buClr>
              <a:buSzPts val="3200"/>
              <a:buNone/>
              <a:defRPr sz="3200">
                <a:solidFill>
                  <a:schemeClr val="dk2"/>
                </a:solidFill>
              </a:defRPr>
            </a:lvl2pPr>
            <a:lvl3pPr lvl="2" algn="ctr" rtl="0">
              <a:spcBef>
                <a:spcPts val="0"/>
              </a:spcBef>
              <a:spcAft>
                <a:spcPts val="0"/>
              </a:spcAft>
              <a:buClr>
                <a:schemeClr val="dk2"/>
              </a:buClr>
              <a:buSzPts val="3200"/>
              <a:buNone/>
              <a:defRPr sz="3200">
                <a:solidFill>
                  <a:schemeClr val="dk2"/>
                </a:solidFill>
              </a:defRPr>
            </a:lvl3pPr>
            <a:lvl4pPr lvl="3" algn="ctr" rtl="0">
              <a:spcBef>
                <a:spcPts val="0"/>
              </a:spcBef>
              <a:spcAft>
                <a:spcPts val="0"/>
              </a:spcAft>
              <a:buClr>
                <a:schemeClr val="dk2"/>
              </a:buClr>
              <a:buSzPts val="3200"/>
              <a:buNone/>
              <a:defRPr sz="3200">
                <a:solidFill>
                  <a:schemeClr val="dk2"/>
                </a:solidFill>
              </a:defRPr>
            </a:lvl4pPr>
            <a:lvl5pPr lvl="4" algn="ctr" rtl="0">
              <a:spcBef>
                <a:spcPts val="0"/>
              </a:spcBef>
              <a:spcAft>
                <a:spcPts val="0"/>
              </a:spcAft>
              <a:buClr>
                <a:schemeClr val="dk2"/>
              </a:buClr>
              <a:buSzPts val="3200"/>
              <a:buNone/>
              <a:defRPr sz="3200">
                <a:solidFill>
                  <a:schemeClr val="dk2"/>
                </a:solidFill>
              </a:defRPr>
            </a:lvl5pPr>
            <a:lvl6pPr lvl="5" algn="ctr" rtl="0">
              <a:spcBef>
                <a:spcPts val="0"/>
              </a:spcBef>
              <a:spcAft>
                <a:spcPts val="0"/>
              </a:spcAft>
              <a:buClr>
                <a:schemeClr val="dk2"/>
              </a:buClr>
              <a:buSzPts val="3200"/>
              <a:buNone/>
              <a:defRPr sz="3200">
                <a:solidFill>
                  <a:schemeClr val="dk2"/>
                </a:solidFill>
              </a:defRPr>
            </a:lvl6pPr>
            <a:lvl7pPr lvl="6" algn="ctr" rtl="0">
              <a:spcBef>
                <a:spcPts val="0"/>
              </a:spcBef>
              <a:spcAft>
                <a:spcPts val="0"/>
              </a:spcAft>
              <a:buClr>
                <a:schemeClr val="dk2"/>
              </a:buClr>
              <a:buSzPts val="3200"/>
              <a:buNone/>
              <a:defRPr sz="3200">
                <a:solidFill>
                  <a:schemeClr val="dk2"/>
                </a:solidFill>
              </a:defRPr>
            </a:lvl7pPr>
            <a:lvl8pPr lvl="7" algn="ctr" rtl="0">
              <a:spcBef>
                <a:spcPts val="0"/>
              </a:spcBef>
              <a:spcAft>
                <a:spcPts val="0"/>
              </a:spcAft>
              <a:buClr>
                <a:schemeClr val="dk2"/>
              </a:buClr>
              <a:buSzPts val="3200"/>
              <a:buNone/>
              <a:defRPr sz="3200">
                <a:solidFill>
                  <a:schemeClr val="dk2"/>
                </a:solidFill>
              </a:defRPr>
            </a:lvl8pPr>
            <a:lvl9pPr lvl="8" algn="ctr" rtl="0">
              <a:spcBef>
                <a:spcPts val="0"/>
              </a:spcBef>
              <a:spcAft>
                <a:spcPts val="0"/>
              </a:spcAft>
              <a:buClr>
                <a:schemeClr val="dk2"/>
              </a:buClr>
              <a:buSzPts val="3200"/>
              <a:buNone/>
              <a:defRPr sz="3200">
                <a:solidFill>
                  <a:schemeClr val="dk2"/>
                </a:solidFill>
              </a:defRPr>
            </a:lvl9pPr>
          </a:lstStyle>
          <a:p>
            <a:endParaRPr/>
          </a:p>
        </p:txBody>
      </p:sp>
      <p:sp>
        <p:nvSpPr>
          <p:cNvPr id="93" name="Google Shape;93;p1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94"/>
        <p:cNvGrpSpPr/>
        <p:nvPr/>
      </p:nvGrpSpPr>
      <p:grpSpPr>
        <a:xfrm>
          <a:off x="0" y="0"/>
          <a:ext cx="0" cy="0"/>
          <a:chOff x="0" y="0"/>
          <a:chExt cx="0" cy="0"/>
        </a:xfrm>
      </p:grpSpPr>
      <p:sp>
        <p:nvSpPr>
          <p:cNvPr id="95" name="Google Shape;95;p1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99" name="Google Shape;99;p16"/>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100" name="Google Shape;100;p1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101"/>
        <p:cNvGrpSpPr/>
        <p:nvPr/>
      </p:nvGrpSpPr>
      <p:grpSpPr>
        <a:xfrm>
          <a:off x="0" y="0"/>
          <a:ext cx="0" cy="0"/>
          <a:chOff x="0" y="0"/>
          <a:chExt cx="0" cy="0"/>
        </a:xfrm>
      </p:grpSpPr>
      <p:sp>
        <p:nvSpPr>
          <p:cNvPr id="102" name="Google Shape;102;p1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7"/>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06" name="Google Shape;106;p17"/>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107" name="Google Shape;107;p17"/>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108" name="Google Shape;108;p1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109"/>
        <p:cNvGrpSpPr/>
        <p:nvPr/>
      </p:nvGrpSpPr>
      <p:grpSpPr>
        <a:xfrm>
          <a:off x="0" y="0"/>
          <a:ext cx="0" cy="0"/>
          <a:chOff x="0" y="0"/>
          <a:chExt cx="0" cy="0"/>
        </a:xfrm>
      </p:grpSpPr>
      <p:sp>
        <p:nvSpPr>
          <p:cNvPr id="110" name="Google Shape;110;p18"/>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8"/>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14" name="Google Shape;114;p1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115"/>
        <p:cNvGrpSpPr/>
        <p:nvPr/>
      </p:nvGrpSpPr>
      <p:grpSpPr>
        <a:xfrm>
          <a:off x="0" y="0"/>
          <a:ext cx="0" cy="0"/>
          <a:chOff x="0" y="0"/>
          <a:chExt cx="0" cy="0"/>
        </a:xfrm>
      </p:grpSpPr>
      <p:sp>
        <p:nvSpPr>
          <p:cNvPr id="116" name="Google Shape;116;p1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9"/>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9"/>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20" name="Google Shape;120;p19"/>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121" name="Google Shape;121;p1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122"/>
        <p:cNvGrpSpPr/>
        <p:nvPr/>
      </p:nvGrpSpPr>
      <p:grpSpPr>
        <a:xfrm>
          <a:off x="0" y="0"/>
          <a:ext cx="0" cy="0"/>
          <a:chOff x="0" y="0"/>
          <a:chExt cx="0" cy="0"/>
        </a:xfrm>
      </p:grpSpPr>
      <p:sp>
        <p:nvSpPr>
          <p:cNvPr id="123" name="Google Shape;123;p20"/>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0"/>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 name="Google Shape;125;p20"/>
          <p:cNvGrpSpPr/>
          <p:nvPr/>
        </p:nvGrpSpPr>
        <p:grpSpPr>
          <a:xfrm>
            <a:off x="255991" y="-118"/>
            <a:ext cx="2251347" cy="1043408"/>
            <a:chOff x="3961956" y="4383950"/>
            <a:chExt cx="1160548" cy="548700"/>
          </a:xfrm>
        </p:grpSpPr>
        <p:sp>
          <p:nvSpPr>
            <p:cNvPr id="126" name="Google Shape;126;p20"/>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0"/>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0"/>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 name="Google Shape;129;p2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 name="Google Shape;130;p20"/>
          <p:cNvGrpSpPr/>
          <p:nvPr/>
        </p:nvGrpSpPr>
        <p:grpSpPr>
          <a:xfrm>
            <a:off x="34934" y="4522125"/>
            <a:ext cx="1593306" cy="617072"/>
            <a:chOff x="6917201" y="0"/>
            <a:chExt cx="2227777" cy="863400"/>
          </a:xfrm>
        </p:grpSpPr>
        <p:sp>
          <p:nvSpPr>
            <p:cNvPr id="131" name="Google Shape;131;p20"/>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0"/>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0"/>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 name="Google Shape;134;p20"/>
          <p:cNvGrpSpPr/>
          <p:nvPr/>
        </p:nvGrpSpPr>
        <p:grpSpPr>
          <a:xfrm>
            <a:off x="5886353" y="1243"/>
            <a:ext cx="3257455" cy="1261514"/>
            <a:chOff x="6917201" y="0"/>
            <a:chExt cx="2227777" cy="863400"/>
          </a:xfrm>
        </p:grpSpPr>
        <p:sp>
          <p:nvSpPr>
            <p:cNvPr id="135" name="Google Shape;135;p20"/>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0"/>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0"/>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 name="Google Shape;138;p20"/>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sz="3200"/>
            </a:lvl1pPr>
            <a:lvl2pPr lvl="1" algn="ctr" rtl="0">
              <a:spcBef>
                <a:spcPts val="0"/>
              </a:spcBef>
              <a:spcAft>
                <a:spcPts val="0"/>
              </a:spcAft>
              <a:buSzPts val="3200"/>
              <a:buNone/>
              <a:defRPr sz="3200"/>
            </a:lvl2pPr>
            <a:lvl3pPr lvl="2" algn="ctr" rtl="0">
              <a:spcBef>
                <a:spcPts val="0"/>
              </a:spcBef>
              <a:spcAft>
                <a:spcPts val="0"/>
              </a:spcAft>
              <a:buSzPts val="3200"/>
              <a:buNone/>
              <a:defRPr sz="3200"/>
            </a:lvl3pPr>
            <a:lvl4pPr lvl="3" algn="ctr" rtl="0">
              <a:spcBef>
                <a:spcPts val="0"/>
              </a:spcBef>
              <a:spcAft>
                <a:spcPts val="0"/>
              </a:spcAft>
              <a:buSzPts val="3200"/>
              <a:buNone/>
              <a:defRPr sz="3200"/>
            </a:lvl4pPr>
            <a:lvl5pPr lvl="4" algn="ctr" rtl="0">
              <a:spcBef>
                <a:spcPts val="0"/>
              </a:spcBef>
              <a:spcAft>
                <a:spcPts val="0"/>
              </a:spcAft>
              <a:buSzPts val="3200"/>
              <a:buNone/>
              <a:defRPr sz="3200"/>
            </a:lvl5pPr>
            <a:lvl6pPr lvl="5" algn="ctr" rtl="0">
              <a:spcBef>
                <a:spcPts val="0"/>
              </a:spcBef>
              <a:spcAft>
                <a:spcPts val="0"/>
              </a:spcAft>
              <a:buSzPts val="3200"/>
              <a:buNone/>
              <a:defRPr sz="3200"/>
            </a:lvl6pPr>
            <a:lvl7pPr lvl="6" algn="ctr" rtl="0">
              <a:spcBef>
                <a:spcPts val="0"/>
              </a:spcBef>
              <a:spcAft>
                <a:spcPts val="0"/>
              </a:spcAft>
              <a:buSzPts val="3200"/>
              <a:buNone/>
              <a:defRPr sz="3200"/>
            </a:lvl7pPr>
            <a:lvl8pPr lvl="7" algn="ctr" rtl="0">
              <a:spcBef>
                <a:spcPts val="0"/>
              </a:spcBef>
              <a:spcAft>
                <a:spcPts val="0"/>
              </a:spcAft>
              <a:buSzPts val="3200"/>
              <a:buNone/>
              <a:defRPr sz="3200"/>
            </a:lvl8pPr>
            <a:lvl9pPr lvl="8" algn="ctr" rtl="0">
              <a:spcBef>
                <a:spcPts val="0"/>
              </a:spcBef>
              <a:spcAft>
                <a:spcPts val="0"/>
              </a:spcAft>
              <a:buSzPts val="3200"/>
              <a:buNone/>
              <a:defRPr sz="3200"/>
            </a:lvl9pPr>
          </a:lstStyle>
          <a:p>
            <a:endParaRPr/>
          </a:p>
        </p:txBody>
      </p:sp>
      <p:sp>
        <p:nvSpPr>
          <p:cNvPr id="139" name="Google Shape;139;p2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140"/>
        <p:cNvGrpSpPr/>
        <p:nvPr/>
      </p:nvGrpSpPr>
      <p:grpSpPr>
        <a:xfrm>
          <a:off x="0" y="0"/>
          <a:ext cx="0" cy="0"/>
          <a:chOff x="0" y="0"/>
          <a:chExt cx="0" cy="0"/>
        </a:xfrm>
      </p:grpSpPr>
      <p:sp>
        <p:nvSpPr>
          <p:cNvPr id="141" name="Google Shape;141;p21"/>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1"/>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1"/>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1"/>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45" name="Google Shape;145;p21"/>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600"/>
              <a:buNone/>
              <a:defRPr sz="1600">
                <a:solidFill>
                  <a:schemeClr val="lt1"/>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46" name="Google Shape;146;p21"/>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147" name="Google Shape;147;p2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48"/>
        <p:cNvGrpSpPr/>
        <p:nvPr/>
      </p:nvGrpSpPr>
      <p:grpSpPr>
        <a:xfrm>
          <a:off x="0" y="0"/>
          <a:ext cx="0" cy="0"/>
          <a:chOff x="0" y="0"/>
          <a:chExt cx="0" cy="0"/>
        </a:xfrm>
      </p:grpSpPr>
      <p:sp>
        <p:nvSpPr>
          <p:cNvPr id="149" name="Google Shape;149;p22"/>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2"/>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2"/>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2"/>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Autofit/>
          </a:bodyPr>
          <a:lstStyle>
            <a:lvl1pPr marL="457200" lvl="0" indent="-228600" rtl="0">
              <a:lnSpc>
                <a:spcPct val="100000"/>
              </a:lnSpc>
              <a:spcBef>
                <a:spcPts val="0"/>
              </a:spcBef>
              <a:spcAft>
                <a:spcPts val="0"/>
              </a:spcAft>
              <a:buSzPts val="1300"/>
              <a:buNone/>
              <a:defRPr/>
            </a:lvl1pPr>
          </a:lstStyle>
          <a:p>
            <a:endParaRPr/>
          </a:p>
        </p:txBody>
      </p:sp>
      <p:sp>
        <p:nvSpPr>
          <p:cNvPr id="153" name="Google Shape;153;p2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54"/>
        <p:cNvGrpSpPr/>
        <p:nvPr/>
      </p:nvGrpSpPr>
      <p:grpSpPr>
        <a:xfrm>
          <a:off x="0" y="0"/>
          <a:ext cx="0" cy="0"/>
          <a:chOff x="0" y="0"/>
          <a:chExt cx="0" cy="0"/>
        </a:xfrm>
      </p:grpSpPr>
      <p:sp>
        <p:nvSpPr>
          <p:cNvPr id="155" name="Google Shape;155;p23"/>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 name="Google Shape;156;p23"/>
          <p:cNvGrpSpPr/>
          <p:nvPr/>
        </p:nvGrpSpPr>
        <p:grpSpPr>
          <a:xfrm>
            <a:off x="5959222" y="4119576"/>
            <a:ext cx="2520952" cy="1024165"/>
            <a:chOff x="6917201" y="0"/>
            <a:chExt cx="2227777" cy="863400"/>
          </a:xfrm>
        </p:grpSpPr>
        <p:sp>
          <p:nvSpPr>
            <p:cNvPr id="157" name="Google Shape;157;p2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 name="Google Shape;160;p23"/>
          <p:cNvGrpSpPr/>
          <p:nvPr/>
        </p:nvGrpSpPr>
        <p:grpSpPr>
          <a:xfrm>
            <a:off x="199149" y="2"/>
            <a:ext cx="2795414" cy="1083308"/>
            <a:chOff x="6917201" y="0"/>
            <a:chExt cx="2227777" cy="863400"/>
          </a:xfrm>
        </p:grpSpPr>
        <p:sp>
          <p:nvSpPr>
            <p:cNvPr id="161" name="Google Shape;161;p2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 name="Google Shape;164;p23"/>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8600"/>
              <a:buNone/>
              <a:defRPr sz="8600">
                <a:solidFill>
                  <a:schemeClr val="dk2"/>
                </a:solidFill>
              </a:defRPr>
            </a:lvl1pPr>
            <a:lvl2pPr lvl="1" algn="ctr" rtl="0">
              <a:spcBef>
                <a:spcPts val="0"/>
              </a:spcBef>
              <a:spcAft>
                <a:spcPts val="0"/>
              </a:spcAft>
              <a:buClr>
                <a:schemeClr val="dk2"/>
              </a:buClr>
              <a:buSzPts val="8600"/>
              <a:buNone/>
              <a:defRPr sz="8600">
                <a:solidFill>
                  <a:schemeClr val="dk2"/>
                </a:solidFill>
              </a:defRPr>
            </a:lvl2pPr>
            <a:lvl3pPr lvl="2" algn="ctr" rtl="0">
              <a:spcBef>
                <a:spcPts val="0"/>
              </a:spcBef>
              <a:spcAft>
                <a:spcPts val="0"/>
              </a:spcAft>
              <a:buClr>
                <a:schemeClr val="dk2"/>
              </a:buClr>
              <a:buSzPts val="8600"/>
              <a:buNone/>
              <a:defRPr sz="8600">
                <a:solidFill>
                  <a:schemeClr val="dk2"/>
                </a:solidFill>
              </a:defRPr>
            </a:lvl3pPr>
            <a:lvl4pPr lvl="3" algn="ctr" rtl="0">
              <a:spcBef>
                <a:spcPts val="0"/>
              </a:spcBef>
              <a:spcAft>
                <a:spcPts val="0"/>
              </a:spcAft>
              <a:buClr>
                <a:schemeClr val="dk2"/>
              </a:buClr>
              <a:buSzPts val="8600"/>
              <a:buNone/>
              <a:defRPr sz="8600">
                <a:solidFill>
                  <a:schemeClr val="dk2"/>
                </a:solidFill>
              </a:defRPr>
            </a:lvl4pPr>
            <a:lvl5pPr lvl="4" algn="ctr" rtl="0">
              <a:spcBef>
                <a:spcPts val="0"/>
              </a:spcBef>
              <a:spcAft>
                <a:spcPts val="0"/>
              </a:spcAft>
              <a:buClr>
                <a:schemeClr val="dk2"/>
              </a:buClr>
              <a:buSzPts val="8600"/>
              <a:buNone/>
              <a:defRPr sz="8600">
                <a:solidFill>
                  <a:schemeClr val="dk2"/>
                </a:solidFill>
              </a:defRPr>
            </a:lvl5pPr>
            <a:lvl6pPr lvl="5" algn="ctr" rtl="0">
              <a:spcBef>
                <a:spcPts val="0"/>
              </a:spcBef>
              <a:spcAft>
                <a:spcPts val="0"/>
              </a:spcAft>
              <a:buClr>
                <a:schemeClr val="dk2"/>
              </a:buClr>
              <a:buSzPts val="8600"/>
              <a:buNone/>
              <a:defRPr sz="8600">
                <a:solidFill>
                  <a:schemeClr val="dk2"/>
                </a:solidFill>
              </a:defRPr>
            </a:lvl6pPr>
            <a:lvl7pPr lvl="6" algn="ctr" rtl="0">
              <a:spcBef>
                <a:spcPts val="0"/>
              </a:spcBef>
              <a:spcAft>
                <a:spcPts val="0"/>
              </a:spcAft>
              <a:buClr>
                <a:schemeClr val="dk2"/>
              </a:buClr>
              <a:buSzPts val="8600"/>
              <a:buNone/>
              <a:defRPr sz="8600">
                <a:solidFill>
                  <a:schemeClr val="dk2"/>
                </a:solidFill>
              </a:defRPr>
            </a:lvl7pPr>
            <a:lvl8pPr lvl="7" algn="ctr" rtl="0">
              <a:spcBef>
                <a:spcPts val="0"/>
              </a:spcBef>
              <a:spcAft>
                <a:spcPts val="0"/>
              </a:spcAft>
              <a:buClr>
                <a:schemeClr val="dk2"/>
              </a:buClr>
              <a:buSzPts val="8600"/>
              <a:buNone/>
              <a:defRPr sz="8600">
                <a:solidFill>
                  <a:schemeClr val="dk2"/>
                </a:solidFill>
              </a:defRPr>
            </a:lvl8pPr>
            <a:lvl9pPr lvl="8" algn="ctr" rtl="0">
              <a:spcBef>
                <a:spcPts val="0"/>
              </a:spcBef>
              <a:spcAft>
                <a:spcPts val="0"/>
              </a:spcAft>
              <a:buClr>
                <a:schemeClr val="dk2"/>
              </a:buClr>
              <a:buSzPts val="8600"/>
              <a:buNone/>
              <a:defRPr sz="8600">
                <a:solidFill>
                  <a:schemeClr val="dk2"/>
                </a:solidFill>
              </a:defRPr>
            </a:lvl9pPr>
          </a:lstStyle>
          <a:p>
            <a:r>
              <a:t>xx%</a:t>
            </a:r>
          </a:p>
        </p:txBody>
      </p:sp>
      <p:sp>
        <p:nvSpPr>
          <p:cNvPr id="165" name="Google Shape;165;p23"/>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Autofit/>
          </a:bodyPr>
          <a:lstStyle>
            <a:lvl1pPr marL="457200" lvl="0" indent="-311150" algn="ctr" rtl="0">
              <a:spcBef>
                <a:spcPts val="0"/>
              </a:spcBef>
              <a:spcAft>
                <a:spcPts val="0"/>
              </a:spcAft>
              <a:buSzPts val="1300"/>
              <a:buChar char="●"/>
              <a:defRPr/>
            </a:lvl1pPr>
            <a:lvl2pPr marL="914400" lvl="1" indent="-298450" algn="ctr" rtl="0">
              <a:spcBef>
                <a:spcPts val="1600"/>
              </a:spcBef>
              <a:spcAft>
                <a:spcPts val="0"/>
              </a:spcAft>
              <a:buSzPts val="1100"/>
              <a:buChar char="○"/>
              <a:defRPr/>
            </a:lvl2pPr>
            <a:lvl3pPr marL="1371600" lvl="2" indent="-298450" algn="ctr" rtl="0">
              <a:spcBef>
                <a:spcPts val="1600"/>
              </a:spcBef>
              <a:spcAft>
                <a:spcPts val="0"/>
              </a:spcAft>
              <a:buSzPts val="1100"/>
              <a:buChar char="■"/>
              <a:defRPr/>
            </a:lvl3pPr>
            <a:lvl4pPr marL="1828800" lvl="3" indent="-298450" algn="ctr" rtl="0">
              <a:spcBef>
                <a:spcPts val="1600"/>
              </a:spcBef>
              <a:spcAft>
                <a:spcPts val="0"/>
              </a:spcAft>
              <a:buSzPts val="1100"/>
              <a:buChar char="●"/>
              <a:defRPr/>
            </a:lvl4pPr>
            <a:lvl5pPr marL="2286000" lvl="4" indent="-298450" algn="ctr" rtl="0">
              <a:spcBef>
                <a:spcPts val="1600"/>
              </a:spcBef>
              <a:spcAft>
                <a:spcPts val="0"/>
              </a:spcAft>
              <a:buSzPts val="1100"/>
              <a:buChar char="○"/>
              <a:defRPr/>
            </a:lvl5pPr>
            <a:lvl6pPr marL="2743200" lvl="5" indent="-298450" algn="ctr" rtl="0">
              <a:spcBef>
                <a:spcPts val="1600"/>
              </a:spcBef>
              <a:spcAft>
                <a:spcPts val="0"/>
              </a:spcAft>
              <a:buSzPts val="1100"/>
              <a:buChar char="■"/>
              <a:defRPr/>
            </a:lvl6pPr>
            <a:lvl7pPr marL="3200400" lvl="6" indent="-298450" algn="ctr" rtl="0">
              <a:spcBef>
                <a:spcPts val="1600"/>
              </a:spcBef>
              <a:spcAft>
                <a:spcPts val="0"/>
              </a:spcAft>
              <a:buSzPts val="1100"/>
              <a:buChar char="●"/>
              <a:defRPr/>
            </a:lvl7pPr>
            <a:lvl8pPr marL="3657600" lvl="7" indent="-298450" algn="ctr" rtl="0">
              <a:spcBef>
                <a:spcPts val="1600"/>
              </a:spcBef>
              <a:spcAft>
                <a:spcPts val="0"/>
              </a:spcAft>
              <a:buSzPts val="1100"/>
              <a:buChar char="○"/>
              <a:defRPr/>
            </a:lvl8pPr>
            <a:lvl9pPr marL="4114800" lvl="8" indent="-298450" algn="ctr" rtl="0">
              <a:spcBef>
                <a:spcPts val="1600"/>
              </a:spcBef>
              <a:spcAft>
                <a:spcPts val="1600"/>
              </a:spcAft>
              <a:buSzPts val="1100"/>
              <a:buChar char="■"/>
              <a:defRPr/>
            </a:lvl9pPr>
          </a:lstStyle>
          <a:p>
            <a:endParaRPr/>
          </a:p>
        </p:txBody>
      </p:sp>
      <p:sp>
        <p:nvSpPr>
          <p:cNvPr id="166" name="Google Shape;166;p2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7"/>
        <p:cNvGrpSpPr/>
        <p:nvPr/>
      </p:nvGrpSpPr>
      <p:grpSpPr>
        <a:xfrm>
          <a:off x="0" y="0"/>
          <a:ext cx="0" cy="0"/>
          <a:chOff x="0" y="0"/>
          <a:chExt cx="0" cy="0"/>
        </a:xfrm>
      </p:grpSpPr>
      <p:sp>
        <p:nvSpPr>
          <p:cNvPr id="168" name="Google Shape;168;p2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52" name="Google Shape;52;p13"/>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Autofit/>
          </a:bodyPr>
          <a:lstStyle>
            <a:lvl1pPr marL="457200" lvl="0" indent="-311150" rtl="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rtl="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53" name="Google Shape;53;p13"/>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Nunito"/>
                <a:ea typeface="Nunito"/>
                <a:cs typeface="Nunito"/>
                <a:sym typeface="Nunito"/>
              </a:defRPr>
            </a:lvl1pPr>
            <a:lvl2pPr lvl="1" algn="r" rtl="0">
              <a:buNone/>
              <a:defRPr sz="1000">
                <a:solidFill>
                  <a:schemeClr val="dk2"/>
                </a:solidFill>
                <a:latin typeface="Nunito"/>
                <a:ea typeface="Nunito"/>
                <a:cs typeface="Nunito"/>
                <a:sym typeface="Nunito"/>
              </a:defRPr>
            </a:lvl2pPr>
            <a:lvl3pPr lvl="2" algn="r" rtl="0">
              <a:buNone/>
              <a:defRPr sz="1000">
                <a:solidFill>
                  <a:schemeClr val="dk2"/>
                </a:solidFill>
                <a:latin typeface="Nunito"/>
                <a:ea typeface="Nunito"/>
                <a:cs typeface="Nunito"/>
                <a:sym typeface="Nunito"/>
              </a:defRPr>
            </a:lvl3pPr>
            <a:lvl4pPr lvl="3" algn="r" rtl="0">
              <a:buNone/>
              <a:defRPr sz="1000">
                <a:solidFill>
                  <a:schemeClr val="dk2"/>
                </a:solidFill>
                <a:latin typeface="Nunito"/>
                <a:ea typeface="Nunito"/>
                <a:cs typeface="Nunito"/>
                <a:sym typeface="Nunito"/>
              </a:defRPr>
            </a:lvl4pPr>
            <a:lvl5pPr lvl="4" algn="r" rtl="0">
              <a:buNone/>
              <a:defRPr sz="1000">
                <a:solidFill>
                  <a:schemeClr val="dk2"/>
                </a:solidFill>
                <a:latin typeface="Nunito"/>
                <a:ea typeface="Nunito"/>
                <a:cs typeface="Nunito"/>
                <a:sym typeface="Nunito"/>
              </a:defRPr>
            </a:lvl5pPr>
            <a:lvl6pPr lvl="5" algn="r" rtl="0">
              <a:buNone/>
              <a:defRPr sz="1000">
                <a:solidFill>
                  <a:schemeClr val="dk2"/>
                </a:solidFill>
                <a:latin typeface="Nunito"/>
                <a:ea typeface="Nunito"/>
                <a:cs typeface="Nunito"/>
                <a:sym typeface="Nunito"/>
              </a:defRPr>
            </a:lvl6pPr>
            <a:lvl7pPr lvl="6" algn="r" rtl="0">
              <a:buNone/>
              <a:defRPr sz="1000">
                <a:solidFill>
                  <a:schemeClr val="dk2"/>
                </a:solidFill>
                <a:latin typeface="Nunito"/>
                <a:ea typeface="Nunito"/>
                <a:cs typeface="Nunito"/>
                <a:sym typeface="Nunito"/>
              </a:defRPr>
            </a:lvl7pPr>
            <a:lvl8pPr lvl="7" algn="r" rtl="0">
              <a:buNone/>
              <a:defRPr sz="1000">
                <a:solidFill>
                  <a:schemeClr val="dk2"/>
                </a:solidFill>
                <a:latin typeface="Nunito"/>
                <a:ea typeface="Nunito"/>
                <a:cs typeface="Nunito"/>
                <a:sym typeface="Nunito"/>
              </a:defRPr>
            </a:lvl8pPr>
            <a:lvl9pPr lvl="8" algn="r" rtl="0">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zach.wolff@lincoln.k12.or.us" TargetMode="External"/><Relationship Id="rId3" Type="http://schemas.openxmlformats.org/officeDocument/2006/relationships/hyperlink" Target="https://zoom.us/j/95291546290" TargetMode="External"/><Relationship Id="rId7" Type="http://schemas.openxmlformats.org/officeDocument/2006/relationships/hyperlink" Target="mailto:zach.lillebo@lincoln.k12.or.u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pn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5"/>
          <p:cNvSpPr txBox="1">
            <a:spLocks noGrp="1"/>
          </p:cNvSpPr>
          <p:nvPr>
            <p:ph type="ctrTitle"/>
          </p:nvPr>
        </p:nvSpPr>
        <p:spPr>
          <a:xfrm>
            <a:off x="219300" y="211900"/>
            <a:ext cx="8705400" cy="917100"/>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u="sng">
                <a:solidFill>
                  <a:srgbClr val="0000FF"/>
                </a:solidFill>
                <a:latin typeface="Lobster"/>
                <a:ea typeface="Lobster"/>
                <a:cs typeface="Lobster"/>
                <a:sym typeface="Lobster"/>
              </a:rPr>
              <a:t>LCSD K-6 Edmentum Orientation </a:t>
            </a:r>
            <a:endParaRPr b="1" u="sng">
              <a:solidFill>
                <a:srgbClr val="0000FF"/>
              </a:solidFill>
              <a:latin typeface="Lobster"/>
              <a:ea typeface="Lobster"/>
              <a:cs typeface="Lobster"/>
              <a:sym typeface="Lobster"/>
            </a:endParaRPr>
          </a:p>
        </p:txBody>
      </p:sp>
      <p:sp>
        <p:nvSpPr>
          <p:cNvPr id="174" name="Google Shape;174;p25"/>
          <p:cNvSpPr txBox="1">
            <a:spLocks noGrp="1"/>
          </p:cNvSpPr>
          <p:nvPr>
            <p:ph type="subTitle" idx="1"/>
          </p:nvPr>
        </p:nvSpPr>
        <p:spPr>
          <a:xfrm>
            <a:off x="3830200" y="968975"/>
            <a:ext cx="4912800" cy="2728500"/>
          </a:xfrm>
          <a:prstGeom prst="rect">
            <a:avLst/>
          </a:prstGeom>
          <a:solidFill>
            <a:srgbClr val="F3F3F3"/>
          </a:solidFill>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rgbClr val="000000"/>
                </a:solidFill>
              </a:rPr>
              <a:t>LCSD Families, are you new to the Edmentum Program? Our E-Learning team is conducting Edmentum orientation for our K-6 students and families in order to create a smooth transition for our students. Please join us to gain additional information along with short demonstrations in both Exact Path and Study Island. These are the two programs you and your child will be using while you venture through the E-Learning Program.</a:t>
            </a:r>
            <a:endParaRPr sz="1400" b="1">
              <a:solidFill>
                <a:srgbClr val="000000"/>
              </a:solidFill>
            </a:endParaRPr>
          </a:p>
          <a:p>
            <a:pPr marL="0" lvl="0" indent="0" algn="l" rtl="0">
              <a:spcBef>
                <a:spcPts val="0"/>
              </a:spcBef>
              <a:spcAft>
                <a:spcPts val="0"/>
              </a:spcAft>
              <a:buNone/>
            </a:pPr>
            <a:br>
              <a:rPr lang="en" sz="1400" b="1">
                <a:solidFill>
                  <a:srgbClr val="000000"/>
                </a:solidFill>
              </a:rPr>
            </a:br>
            <a:r>
              <a:rPr lang="en" sz="1400" b="1">
                <a:solidFill>
                  <a:srgbClr val="000000"/>
                </a:solidFill>
              </a:rPr>
              <a:t>Orientation Opportunities:</a:t>
            </a:r>
            <a:endParaRPr sz="1400" b="1">
              <a:solidFill>
                <a:srgbClr val="000000"/>
              </a:solidFill>
            </a:endParaRPr>
          </a:p>
          <a:p>
            <a:pPr marL="457200" lvl="0" indent="-317500" algn="l" rtl="0">
              <a:spcBef>
                <a:spcPts val="0"/>
              </a:spcBef>
              <a:spcAft>
                <a:spcPts val="0"/>
              </a:spcAft>
              <a:buClr>
                <a:srgbClr val="000000"/>
              </a:buClr>
              <a:buSzPts val="1400"/>
              <a:buAutoNum type="arabicPeriod"/>
            </a:pPr>
            <a:r>
              <a:rPr lang="en" sz="1400" b="1">
                <a:solidFill>
                  <a:srgbClr val="000000"/>
                </a:solidFill>
              </a:rPr>
              <a:t>Tuesday, September 22nd, 2020 @ 6:00 pm  </a:t>
            </a:r>
            <a:r>
              <a:rPr lang="en" sz="1400" b="1" u="sng">
                <a:solidFill>
                  <a:srgbClr val="0000FF"/>
                </a:solidFill>
                <a:hlinkClick r:id="rId3">
                  <a:extLst>
                    <a:ext uri="{A12FA001-AC4F-418D-AE19-62706E023703}">
                      <ahyp:hlinkClr xmlns:ahyp="http://schemas.microsoft.com/office/drawing/2018/hyperlinkcolor" val="tx"/>
                    </a:ext>
                  </a:extLst>
                </a:hlinkClick>
              </a:rPr>
              <a:t>Zoom Link</a:t>
            </a:r>
            <a:r>
              <a:rPr lang="en" sz="1400" b="1">
                <a:solidFill>
                  <a:srgbClr val="0000FF"/>
                </a:solidFill>
              </a:rPr>
              <a:t> </a:t>
            </a:r>
            <a:endParaRPr sz="1400" b="1">
              <a:solidFill>
                <a:srgbClr val="0000FF"/>
              </a:solidFill>
            </a:endParaRPr>
          </a:p>
          <a:p>
            <a:pPr marL="457200" lvl="0" indent="-311150" algn="l" rtl="0">
              <a:spcBef>
                <a:spcPts val="0"/>
              </a:spcBef>
              <a:spcAft>
                <a:spcPts val="0"/>
              </a:spcAft>
              <a:buClr>
                <a:srgbClr val="000000"/>
              </a:buClr>
              <a:buSzPts val="1300"/>
              <a:buAutoNum type="arabicPeriod"/>
            </a:pPr>
            <a:r>
              <a:rPr lang="en" sz="1300" b="1">
                <a:solidFill>
                  <a:srgbClr val="000000"/>
                </a:solidFill>
              </a:rPr>
              <a:t>Wednesday, September 23rd, 2020 @ 9:00 am  </a:t>
            </a:r>
            <a:r>
              <a:rPr lang="en" sz="1400" b="1">
                <a:solidFill>
                  <a:srgbClr val="000000"/>
                </a:solidFill>
              </a:rPr>
              <a:t> </a:t>
            </a:r>
            <a:r>
              <a:rPr lang="en" sz="1400" b="1" u="sng">
                <a:solidFill>
                  <a:srgbClr val="0000FF"/>
                </a:solidFill>
                <a:hlinkClick r:id="rId3">
                  <a:extLst>
                    <a:ext uri="{A12FA001-AC4F-418D-AE19-62706E023703}">
                      <ahyp:hlinkClr xmlns:ahyp="http://schemas.microsoft.com/office/drawing/2018/hyperlinkcolor" val="tx"/>
                    </a:ext>
                  </a:extLst>
                </a:hlinkClick>
              </a:rPr>
              <a:t>Zoom Link</a:t>
            </a:r>
            <a:r>
              <a:rPr lang="en" sz="1400" b="1">
                <a:solidFill>
                  <a:srgbClr val="0000FF"/>
                </a:solidFill>
              </a:rPr>
              <a:t> </a:t>
            </a:r>
            <a:endParaRPr sz="1300" b="1">
              <a:solidFill>
                <a:srgbClr val="000000"/>
              </a:solidFill>
            </a:endParaRPr>
          </a:p>
          <a:p>
            <a:pPr marL="0" lvl="0" indent="0" algn="l" rtl="0">
              <a:spcBef>
                <a:spcPts val="0"/>
              </a:spcBef>
              <a:spcAft>
                <a:spcPts val="0"/>
              </a:spcAft>
              <a:buNone/>
            </a:pPr>
            <a:r>
              <a:rPr lang="en" sz="1400" b="1">
                <a:solidFill>
                  <a:srgbClr val="0000FF"/>
                </a:solidFill>
              </a:rPr>
              <a:t>		</a:t>
            </a:r>
            <a:r>
              <a:rPr lang="en" sz="1200" b="1">
                <a:solidFill>
                  <a:srgbClr val="0000FF"/>
                </a:solidFill>
              </a:rPr>
              <a:t>*click zoom link above to access meeting</a:t>
            </a:r>
            <a:endParaRPr sz="1200" b="1">
              <a:solidFill>
                <a:srgbClr val="0000FF"/>
              </a:solidFill>
            </a:endParaRPr>
          </a:p>
        </p:txBody>
      </p:sp>
      <p:pic>
        <p:nvPicPr>
          <p:cNvPr id="175" name="Google Shape;175;p25" descr="Login - Study Island"/>
          <p:cNvPicPr preferRelativeResize="0"/>
          <p:nvPr/>
        </p:nvPicPr>
        <p:blipFill>
          <a:blip r:embed="rId4">
            <a:alphaModFix/>
          </a:blip>
          <a:stretch>
            <a:fillRect/>
          </a:stretch>
        </p:blipFill>
        <p:spPr>
          <a:xfrm>
            <a:off x="1011475" y="2113200"/>
            <a:ext cx="2751300" cy="917100"/>
          </a:xfrm>
          <a:prstGeom prst="rect">
            <a:avLst/>
          </a:prstGeom>
          <a:noFill/>
          <a:ln>
            <a:noFill/>
          </a:ln>
        </p:spPr>
      </p:pic>
      <p:pic>
        <p:nvPicPr>
          <p:cNvPr id="176" name="Google Shape;176;p25" descr="Leading Academic Provider of Standards-Based Online Learning Solutions | Study  Island"/>
          <p:cNvPicPr preferRelativeResize="0"/>
          <p:nvPr/>
        </p:nvPicPr>
        <p:blipFill>
          <a:blip r:embed="rId5">
            <a:alphaModFix/>
          </a:blip>
          <a:stretch>
            <a:fillRect/>
          </a:stretch>
        </p:blipFill>
        <p:spPr>
          <a:xfrm rot="-726214">
            <a:off x="3138773" y="3587598"/>
            <a:ext cx="1684401" cy="1148880"/>
          </a:xfrm>
          <a:prstGeom prst="rect">
            <a:avLst/>
          </a:prstGeom>
          <a:noFill/>
          <a:ln>
            <a:noFill/>
          </a:ln>
        </p:spPr>
      </p:pic>
      <p:pic>
        <p:nvPicPr>
          <p:cNvPr id="177" name="Google Shape;177;p25" descr="Edmentum Support 2020 | Edmentum"/>
          <p:cNvPicPr preferRelativeResize="0"/>
          <p:nvPr/>
        </p:nvPicPr>
        <p:blipFill>
          <a:blip r:embed="rId6">
            <a:alphaModFix/>
          </a:blip>
          <a:stretch>
            <a:fillRect/>
          </a:stretch>
        </p:blipFill>
        <p:spPr>
          <a:xfrm>
            <a:off x="349725" y="3287500"/>
            <a:ext cx="2586700" cy="724775"/>
          </a:xfrm>
          <a:prstGeom prst="rect">
            <a:avLst/>
          </a:prstGeom>
          <a:noFill/>
          <a:ln>
            <a:noFill/>
          </a:ln>
        </p:spPr>
      </p:pic>
      <p:sp>
        <p:nvSpPr>
          <p:cNvPr id="178" name="Google Shape;178;p25"/>
          <p:cNvSpPr txBox="1"/>
          <p:nvPr/>
        </p:nvSpPr>
        <p:spPr>
          <a:xfrm>
            <a:off x="4924900" y="3626500"/>
            <a:ext cx="3767700" cy="1273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u="sng">
                <a:latin typeface="Calibri"/>
                <a:ea typeface="Calibri"/>
                <a:cs typeface="Calibri"/>
                <a:sym typeface="Calibri"/>
              </a:rPr>
              <a:t>E-Learning Team Contact Information:</a:t>
            </a:r>
            <a:endParaRPr b="1" u="sng">
              <a:latin typeface="Calibri"/>
              <a:ea typeface="Calibri"/>
              <a:cs typeface="Calibri"/>
              <a:sym typeface="Calibri"/>
            </a:endParaRPr>
          </a:p>
          <a:p>
            <a:pPr marL="0" lvl="0" indent="457200" algn="l" rtl="0">
              <a:spcBef>
                <a:spcPts val="0"/>
              </a:spcBef>
              <a:spcAft>
                <a:spcPts val="0"/>
              </a:spcAft>
              <a:buNone/>
            </a:pPr>
            <a:r>
              <a:rPr lang="en">
                <a:latin typeface="Calibri"/>
                <a:ea typeface="Calibri"/>
                <a:cs typeface="Calibri"/>
                <a:sym typeface="Calibri"/>
              </a:rPr>
              <a:t>Edmentum Administrator: </a:t>
            </a:r>
            <a:r>
              <a:rPr lang="en" b="1">
                <a:latin typeface="Calibri"/>
                <a:ea typeface="Calibri"/>
                <a:cs typeface="Calibri"/>
                <a:sym typeface="Calibri"/>
              </a:rPr>
              <a:t>Zach Lillebo</a:t>
            </a:r>
            <a:endParaRPr b="1">
              <a:latin typeface="Calibri"/>
              <a:ea typeface="Calibri"/>
              <a:cs typeface="Calibri"/>
              <a:sym typeface="Calibri"/>
            </a:endParaRPr>
          </a:p>
          <a:p>
            <a:pPr marL="0" lvl="0" indent="0" algn="ctr" rtl="0">
              <a:spcBef>
                <a:spcPts val="0"/>
              </a:spcBef>
              <a:spcAft>
                <a:spcPts val="0"/>
              </a:spcAft>
              <a:buNone/>
            </a:pPr>
            <a:r>
              <a:rPr lang="en" u="sng">
                <a:solidFill>
                  <a:schemeClr val="hlink"/>
                </a:solidFill>
                <a:latin typeface="Calibri"/>
                <a:ea typeface="Calibri"/>
                <a:cs typeface="Calibri"/>
                <a:sym typeface="Calibri"/>
                <a:hlinkClick r:id="rId7"/>
              </a:rPr>
              <a:t>zach.lillebo@lincoln.k12.or.us</a:t>
            </a:r>
            <a:endParaRPr>
              <a:latin typeface="Calibri"/>
              <a:ea typeface="Calibri"/>
              <a:cs typeface="Calibri"/>
              <a:sym typeface="Calibri"/>
            </a:endParaRPr>
          </a:p>
          <a:p>
            <a:pPr marL="0" lvl="0" indent="457200" algn="l" rtl="0">
              <a:spcBef>
                <a:spcPts val="0"/>
              </a:spcBef>
              <a:spcAft>
                <a:spcPts val="0"/>
              </a:spcAft>
              <a:buNone/>
            </a:pPr>
            <a:r>
              <a:rPr lang="en">
                <a:latin typeface="Calibri"/>
                <a:ea typeface="Calibri"/>
                <a:cs typeface="Calibri"/>
                <a:sym typeface="Calibri"/>
              </a:rPr>
              <a:t>Edmentum Coordinator:</a:t>
            </a:r>
            <a:r>
              <a:rPr lang="en" b="1">
                <a:latin typeface="Calibri"/>
                <a:ea typeface="Calibri"/>
                <a:cs typeface="Calibri"/>
                <a:sym typeface="Calibri"/>
              </a:rPr>
              <a:t> Zach Wolff</a:t>
            </a:r>
            <a:endParaRPr b="1">
              <a:latin typeface="Calibri"/>
              <a:ea typeface="Calibri"/>
              <a:cs typeface="Calibri"/>
              <a:sym typeface="Calibri"/>
            </a:endParaRPr>
          </a:p>
          <a:p>
            <a:pPr marL="0" lvl="0" indent="0" algn="ctr" rtl="0">
              <a:spcBef>
                <a:spcPts val="0"/>
              </a:spcBef>
              <a:spcAft>
                <a:spcPts val="0"/>
              </a:spcAft>
              <a:buNone/>
            </a:pPr>
            <a:r>
              <a:rPr lang="en" u="sng">
                <a:solidFill>
                  <a:schemeClr val="hlink"/>
                </a:solidFill>
                <a:latin typeface="Calibri"/>
                <a:ea typeface="Calibri"/>
                <a:cs typeface="Calibri"/>
                <a:sym typeface="Calibri"/>
                <a:hlinkClick r:id="rId8"/>
              </a:rPr>
              <a:t>zach.wolff@lincoln.k12.or.us</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pic>
        <p:nvPicPr>
          <p:cNvPr id="179" name="Google Shape;179;p25"/>
          <p:cNvPicPr preferRelativeResize="0"/>
          <p:nvPr/>
        </p:nvPicPr>
        <p:blipFill>
          <a:blip r:embed="rId9">
            <a:alphaModFix/>
          </a:blip>
          <a:stretch>
            <a:fillRect/>
          </a:stretch>
        </p:blipFill>
        <p:spPr>
          <a:xfrm>
            <a:off x="349725" y="1382000"/>
            <a:ext cx="2886075" cy="5619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151</Words>
  <Application>Microsoft Macintosh PowerPoint</Application>
  <PresentationFormat>On-screen Show (16:9)</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Nunito</vt:lpstr>
      <vt:lpstr>Lobster</vt:lpstr>
      <vt:lpstr>Calibri</vt:lpstr>
      <vt:lpstr>Simple Light</vt:lpstr>
      <vt:lpstr>Shift</vt:lpstr>
      <vt:lpstr>LCSD K-6 Edmentum Orientation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LCSD K-6 Edmentum Orientation </dc:title>
  <cp:lastModifiedBy>Microsoft Office User</cp:lastModifiedBy>
  <cp:revision>1</cp:revision>
  <dcterms:modified xsi:type="dcterms:W3CDTF">2020-09-22T13:02:29Z</dcterms:modified>
</cp:coreProperties>
</file>